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7" r:id="rId4"/>
  </p:sldMasterIdLst>
  <p:notesMasterIdLst>
    <p:notesMasterId r:id="rId21"/>
  </p:notesMasterIdLst>
  <p:handoutMasterIdLst>
    <p:handoutMasterId r:id="rId22"/>
  </p:handoutMasterIdLst>
  <p:sldIdLst>
    <p:sldId id="288" r:id="rId5"/>
    <p:sldId id="289" r:id="rId6"/>
    <p:sldId id="299" r:id="rId7"/>
    <p:sldId id="298" r:id="rId8"/>
    <p:sldId id="293" r:id="rId9"/>
    <p:sldId id="302" r:id="rId10"/>
    <p:sldId id="300" r:id="rId11"/>
    <p:sldId id="294" r:id="rId12"/>
    <p:sldId id="265" r:id="rId13"/>
    <p:sldId id="303" r:id="rId14"/>
    <p:sldId id="305" r:id="rId15"/>
    <p:sldId id="287" r:id="rId16"/>
    <p:sldId id="301" r:id="rId17"/>
    <p:sldId id="311" r:id="rId18"/>
    <p:sldId id="312" r:id="rId19"/>
    <p:sldId id="297" r:id="rId2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0542C34-F007-482A-A4BF-04B9AA9E46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D935E8-EE69-4A84-B23D-1B4C76B0D7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401238B7-1E9B-49AD-B390-7CC6158FB3B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5C495E1-B4B0-4C5D-A4F6-520A4FD767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9F9789-A70F-4A0A-8CF6-FA50D6BFB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B688CF2-3695-4C62-8A81-23D74F2297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722EF04-2C42-4E1B-9D66-72E601C2AA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D090D021-7883-40FB-8C06-EA6EF17E1A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18B47B0F-7F83-40EC-AFBE-39DFADF15F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DFB5236-5FD7-41A7-9F8C-9F1FE1EF69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3385E61C-ACAC-424F-A122-229A0B8A26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F65A65-5400-44A2-8BB6-8EB631B82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2DCEC20-D9F2-4D62-B4A3-E14582595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B25AA0-FA1D-4BA8-9303-5E3D15F81FC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7EEBE96-63DA-4E03-A8F8-C16799226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7AA83BB-8270-40F4-9078-A2AEE80BB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1BFF232F-FD80-4A8F-9CF8-E18E482CDAD4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0075B6-91F7-405A-A0F1-AF06551BA601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7539D3-0DE1-4828-948D-3927F91BE788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67F008-14AC-4981-8B0E-A3344A23F30D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A60E62-6BF9-4AA2-92F4-57A8E6C120F8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A26540-B97A-4CD4-A111-0112F542BD16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7260B62-F2CD-457D-8812-126CA91FDC55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A561C7-959B-48C0-9B17-12C75FF7CC2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8F8F35E-38C0-4F3E-845C-E68CA32EDAF3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F229681-7FA7-4949-AE7F-6E877F84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96B3CD4-95F7-45D6-B5C6-3360344E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66376D-C544-44AB-8DF6-B8D87BF7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32B732DB-6A5C-4CF0-82D0-4C00E8997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0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9A59052A-170C-4065-BFA7-4B08D0261D26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FC5FAA-D36A-4B61-8339-374688F025AD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BDB0DC-5C48-4342-AC34-1D56378C795A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5EAEAF-F99E-4A07-8B60-62D0CF96E14A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E8788C-A714-4E5F-8DA5-6E78A71390AF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9B8E5F-87FA-46B3-91C7-DE6DBC23476F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0715A38-8161-400A-96CE-7AF1D064A8EA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EEF8F08-37F3-482E-BCF2-34AC00D29B39}"/>
                </a:ext>
              </a:extLst>
            </p:cNvPr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4166BF-EF0E-41B3-8F90-32A800003B8F}"/>
                </a:ext>
              </a:extLst>
            </p:cNvPr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32E275B9-A164-44D8-9058-D85A07A85CB7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47D3AC2-BA79-42A9-A7F9-6D0DA0D2BFA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9062037-099A-4ACC-B786-6557D4557967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E4A7E43-A79B-408D-8459-6A1C26C1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45012A0F-D422-45E3-B286-F872810A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B07C5C35-FA69-42EA-AC46-7E72A0F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E490B5F7-B7F7-4994-84B7-147D41B0B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EAB49388-26C7-4DAB-843E-A19A7B51F521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36ECB7-575A-406A-A6B9-69DD047154AC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45C199-458E-48A9-A93C-F8E25E523FA9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476EE6-4AC5-4819-9CA9-32868B5ACEF4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9F0FE1-A004-4BB5-8C48-94996D5FAF1C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EDC3FA-536B-45A0-A01A-D70D7B4BDBE7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E99CBE-E4C8-494A-B0A1-D89772A2DA68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7A794E-6A97-4BB9-AD09-608F93945A78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5CB509-4A93-43F1-9E8A-A9A9B67A579F}"/>
                </a:ext>
              </a:extLst>
            </p:cNvPr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18C5859A-C460-49F5-AD2B-292138811CE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1E23E0C-757E-4B88-B3B6-49B14C7E6FC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49933DB-03FC-4410-9284-3E4EC803B679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AA454D4-45AA-42DA-A20C-0A61A960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1AB2D6-BDF8-4245-975B-6C8EDE56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E03122E-2708-406F-B3BD-C9DBB873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B0F4546E-8DAF-4B50-82F7-A9E38200F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28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A51D3BC5-EC7E-4936-A2AA-7258D4252F5A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0A999A-6944-46A5-A005-E2E9DA391F64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503C5C-4749-434B-A3BA-BDA70801819F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99942F-AE95-469C-8AE2-530194F987D1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9DACDE-2BF7-4F74-8C08-7C664A44BC1F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2FE2B5-E190-4D5F-9B98-8934438D855B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576FAEE-527C-4625-A2D8-268DDC3647D1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FCC336D-4BE1-4DFA-910F-7C0DC2745751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9EDCCDDB-1D9A-48E5-B5D2-CDA60095115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24540C2-2BE1-413F-A67C-60011B4DFD6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36">
            <a:extLst>
              <a:ext uri="{FF2B5EF4-FFF2-40B4-BE49-F238E27FC236}">
                <a16:creationId xmlns:a16="http://schemas.microsoft.com/office/drawing/2014/main" id="{F19D4DCB-66D9-4A15-A295-E640B43382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en-US" sz="80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37">
            <a:extLst>
              <a:ext uri="{FF2B5EF4-FFF2-40B4-BE49-F238E27FC236}">
                <a16:creationId xmlns:a16="http://schemas.microsoft.com/office/drawing/2014/main" id="{D099FBD9-ECEA-40C2-B898-734FF7A3FC4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en-US" sz="80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D85E0A-CE4E-4E0F-B76B-0DA86B20E888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D2F7875-C98E-44D5-A45D-C4AB3CB99F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9CC8479-8C77-4F62-9537-A604F27649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C63C14DE-D004-48B9-B0B3-D77BB6ABD8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6416A4A7-C8D3-44B2-8671-C3F5CFA64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639CF529-2A6E-427C-8572-C23F4766027A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B92EF3-E7BF-4B94-A1E7-577967415E3B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0B2EFA-F428-4479-9FF9-354267651399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A8ABF2-AA3A-4631-8749-EB40126B7C58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FB97B1-7E09-4E46-A92B-9C5BA69454D1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297912-62D0-4A9E-9C17-D8DCF822EE1A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559309-2479-4551-8A98-CE08157FA3B2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B58C9C4-C84B-4E5B-A8FE-BF2118457815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BA3EADA2-9889-40CD-B389-D29972E3850D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411 h 9621"/>
                <a:gd name="T4" fmla="*/ 0 w 10000"/>
                <a:gd name="T5" fmla="*/ 9586 h 9621"/>
                <a:gd name="T6" fmla="*/ 0 w 10000"/>
                <a:gd name="T7" fmla="*/ 9621 h 9621"/>
                <a:gd name="T8" fmla="*/ 10000 w 10000"/>
                <a:gd name="T9" fmla="*/ 9585 h 9621"/>
                <a:gd name="T10" fmla="*/ 10000 w 10000"/>
                <a:gd name="T11" fmla="*/ 9586 h 9621"/>
                <a:gd name="T12" fmla="*/ 9990 w 10000"/>
                <a:gd name="T13" fmla="*/ 2411 h 9621"/>
                <a:gd name="T14" fmla="*/ 9990 w 10000"/>
                <a:gd name="T15" fmla="*/ 0 h 9621"/>
                <a:gd name="T16" fmla="*/ 9990 w 10000"/>
                <a:gd name="T17" fmla="*/ 0 h 9621"/>
                <a:gd name="T18" fmla="*/ 9534 w 10000"/>
                <a:gd name="T19" fmla="*/ 253 h 9621"/>
                <a:gd name="T20" fmla="*/ 9084 w 10000"/>
                <a:gd name="T21" fmla="*/ 477 h 9621"/>
                <a:gd name="T22" fmla="*/ 8628 w 10000"/>
                <a:gd name="T23" fmla="*/ 669 h 9621"/>
                <a:gd name="T24" fmla="*/ 8177 w 10000"/>
                <a:gd name="T25" fmla="*/ 847 h 9621"/>
                <a:gd name="T26" fmla="*/ 7726 w 10000"/>
                <a:gd name="T27" fmla="*/ 984 h 9621"/>
                <a:gd name="T28" fmla="*/ 7279 w 10000"/>
                <a:gd name="T29" fmla="*/ 1087 h 9621"/>
                <a:gd name="T30" fmla="*/ 6832 w 10000"/>
                <a:gd name="T31" fmla="*/ 1176 h 9621"/>
                <a:gd name="T32" fmla="*/ 6393 w 10000"/>
                <a:gd name="T33" fmla="*/ 1236 h 9621"/>
                <a:gd name="T34" fmla="*/ 5962 w 10000"/>
                <a:gd name="T35" fmla="*/ 1279 h 9621"/>
                <a:gd name="T36" fmla="*/ 5534 w 10000"/>
                <a:gd name="T37" fmla="*/ 1294 h 9621"/>
                <a:gd name="T38" fmla="*/ 5120 w 10000"/>
                <a:gd name="T39" fmla="*/ 1294 h 9621"/>
                <a:gd name="T40" fmla="*/ 4709 w 10000"/>
                <a:gd name="T41" fmla="*/ 1294 h 9621"/>
                <a:gd name="T42" fmla="*/ 4311 w 10000"/>
                <a:gd name="T43" fmla="*/ 1266 h 9621"/>
                <a:gd name="T44" fmla="*/ 3923 w 10000"/>
                <a:gd name="T45" fmla="*/ 1221 h 9621"/>
                <a:gd name="T46" fmla="*/ 3548 w 10000"/>
                <a:gd name="T47" fmla="*/ 1161 h 9621"/>
                <a:gd name="T48" fmla="*/ 3187 w 10000"/>
                <a:gd name="T49" fmla="*/ 1101 h 9621"/>
                <a:gd name="T50" fmla="*/ 2840 w 10000"/>
                <a:gd name="T51" fmla="*/ 1026 h 9621"/>
                <a:gd name="T52" fmla="*/ 2505 w 10000"/>
                <a:gd name="T53" fmla="*/ 954 h 9621"/>
                <a:gd name="T54" fmla="*/ 2192 w 10000"/>
                <a:gd name="T55" fmla="*/ 865 h 9621"/>
                <a:gd name="T56" fmla="*/ 1889 w 10000"/>
                <a:gd name="T57" fmla="*/ 775 h 9621"/>
                <a:gd name="T58" fmla="*/ 1346 w 10000"/>
                <a:gd name="T59" fmla="*/ 579 h 9621"/>
                <a:gd name="T60" fmla="*/ 882 w 10000"/>
                <a:gd name="T61" fmla="*/ 400 h 9621"/>
                <a:gd name="T62" fmla="*/ 511 w 10000"/>
                <a:gd name="T63" fmla="*/ 253 h 9621"/>
                <a:gd name="T64" fmla="*/ 234 w 10000"/>
                <a:gd name="T65" fmla="*/ 118 h 9621"/>
                <a:gd name="T66" fmla="*/ 0 w 10000"/>
                <a:gd name="T67" fmla="*/ 0 h 9621"/>
                <a:gd name="T68" fmla="*/ 0 w 10000"/>
                <a:gd name="T69" fmla="*/ 0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88F453F-6DBC-4F33-B718-B6F741FEBA6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03BC91A-D796-4D28-898C-D7B512DF83BC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AA50297-F3AF-4EF0-A029-0DF589ED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CA69656-086E-4FD0-9740-E0A429DA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FCEDA02-B444-4A35-B9BB-11936411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2AD744E0-3C05-496F-A8AB-9A8456006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FFFC99-670E-48FE-B40C-F7B3B439AF8E}"/>
              </a:ext>
            </a:extLst>
          </p:cNvPr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8348F1-824A-4DCD-B024-996A645B1F4B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67B31A9E-DD0D-4BC4-BBD3-2C42ACBE8AE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38DA24DC-92E4-490D-BCC6-73CB7DB386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815C3396-CECA-40F4-B18E-F37952515CA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64E23A43-0E88-4998-AD4B-4A227E179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11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E6AA24-D368-4A80-8102-31D25DB63329}"/>
              </a:ext>
            </a:extLst>
          </p:cNvPr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C06004-52A5-45B7-8748-37CAD045EE97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B693A3F4-1CB4-47AF-9C75-9D9F57DE70B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3D103405-EACE-4F67-AB47-B5ABF6B96D7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C9CC67B1-D866-4ED4-8BED-B07102628C6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7EDFF9B1-E313-4F10-8F60-B12109F37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C9E93-BBAF-4617-81E5-CA8FE213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D99E7-1E87-44A0-856D-A2D9F207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7A3D0-2DFF-4B47-B547-95295D45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9B5A-82B2-492C-BEBD-EE9A3EF39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8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E4198AC4-AF2D-4552-A14E-8C1DDF26AA13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3015A1-0577-448C-8B3E-75E858D5043A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AC7081E-4C3D-41BE-9924-EF8906BF49F8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EAC0D9-1A71-4B64-90A9-4B61E6D54EBA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69AF675-382F-40BE-A273-FC6DF16C05A6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5EE3FE-6AD4-4FA0-81AA-5FA017A03A89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285382-0693-48CB-9821-D1F59318697D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64EF79-0A04-48B3-91F9-A8D5CC34E585}"/>
                </a:ext>
              </a:extLst>
            </p:cNvPr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83B53E0-E9D3-404D-B028-8A5C3D1E362B}"/>
              </a:ext>
            </a:extLst>
          </p:cNvPr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>
            <a:extLst>
              <a:ext uri="{FF2B5EF4-FFF2-40B4-BE49-F238E27FC236}">
                <a16:creationId xmlns:a16="http://schemas.microsoft.com/office/drawing/2014/main" id="{97FD4673-1C78-4FA2-9148-DF87A6E3B94A}"/>
              </a:ext>
            </a:extLst>
          </p:cNvPr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324 h 2752"/>
              <a:gd name="T4" fmla="*/ 0 w 4960"/>
              <a:gd name="T5" fmla="*/ 1992 h 2752"/>
              <a:gd name="T6" fmla="*/ 0 w 4960"/>
              <a:gd name="T7" fmla="*/ 2752 h 2752"/>
              <a:gd name="T8" fmla="*/ 4960 w 4960"/>
              <a:gd name="T9" fmla="*/ 2752 h 2752"/>
              <a:gd name="T10" fmla="*/ 4960 w 4960"/>
              <a:gd name="T11" fmla="*/ 1992 h 2752"/>
              <a:gd name="T12" fmla="*/ 4960 w 4960"/>
              <a:gd name="T13" fmla="*/ 324 h 2752"/>
              <a:gd name="T14" fmla="*/ 4960 w 4960"/>
              <a:gd name="T15" fmla="*/ 0 h 2752"/>
              <a:gd name="T16" fmla="*/ 4960 w 4960"/>
              <a:gd name="T17" fmla="*/ 0 h 2752"/>
              <a:gd name="T18" fmla="*/ 4734 w 4960"/>
              <a:gd name="T19" fmla="*/ 34 h 2752"/>
              <a:gd name="T20" fmla="*/ 4510 w 4960"/>
              <a:gd name="T21" fmla="*/ 64 h 2752"/>
              <a:gd name="T22" fmla="*/ 4284 w 4960"/>
              <a:gd name="T23" fmla="*/ 90 h 2752"/>
              <a:gd name="T24" fmla="*/ 4060 w 4960"/>
              <a:gd name="T25" fmla="*/ 114 h 2752"/>
              <a:gd name="T26" fmla="*/ 3836 w 4960"/>
              <a:gd name="T27" fmla="*/ 132 h 2752"/>
              <a:gd name="T28" fmla="*/ 3614 w 4960"/>
              <a:gd name="T29" fmla="*/ 146 h 2752"/>
              <a:gd name="T30" fmla="*/ 3392 w 4960"/>
              <a:gd name="T31" fmla="*/ 158 h 2752"/>
              <a:gd name="T32" fmla="*/ 3174 w 4960"/>
              <a:gd name="T33" fmla="*/ 166 h 2752"/>
              <a:gd name="T34" fmla="*/ 2960 w 4960"/>
              <a:gd name="T35" fmla="*/ 172 h 2752"/>
              <a:gd name="T36" fmla="*/ 2748 w 4960"/>
              <a:gd name="T37" fmla="*/ 174 h 2752"/>
              <a:gd name="T38" fmla="*/ 2542 w 4960"/>
              <a:gd name="T39" fmla="*/ 174 h 2752"/>
              <a:gd name="T40" fmla="*/ 2338 w 4960"/>
              <a:gd name="T41" fmla="*/ 174 h 2752"/>
              <a:gd name="T42" fmla="*/ 2140 w 4960"/>
              <a:gd name="T43" fmla="*/ 170 h 2752"/>
              <a:gd name="T44" fmla="*/ 1948 w 4960"/>
              <a:gd name="T45" fmla="*/ 164 h 2752"/>
              <a:gd name="T46" fmla="*/ 1762 w 4960"/>
              <a:gd name="T47" fmla="*/ 156 h 2752"/>
              <a:gd name="T48" fmla="*/ 1582 w 4960"/>
              <a:gd name="T49" fmla="*/ 148 h 2752"/>
              <a:gd name="T50" fmla="*/ 1410 w 4960"/>
              <a:gd name="T51" fmla="*/ 138 h 2752"/>
              <a:gd name="T52" fmla="*/ 1244 w 4960"/>
              <a:gd name="T53" fmla="*/ 128 h 2752"/>
              <a:gd name="T54" fmla="*/ 1088 w 4960"/>
              <a:gd name="T55" fmla="*/ 116 h 2752"/>
              <a:gd name="T56" fmla="*/ 938 w 4960"/>
              <a:gd name="T57" fmla="*/ 104 h 2752"/>
              <a:gd name="T58" fmla="*/ 668 w 4960"/>
              <a:gd name="T59" fmla="*/ 78 h 2752"/>
              <a:gd name="T60" fmla="*/ 438 w 4960"/>
              <a:gd name="T61" fmla="*/ 54 h 2752"/>
              <a:gd name="T62" fmla="*/ 254 w 4960"/>
              <a:gd name="T63" fmla="*/ 34 h 2752"/>
              <a:gd name="T64" fmla="*/ 116 w 4960"/>
              <a:gd name="T65" fmla="*/ 16 h 2752"/>
              <a:gd name="T66" fmla="*/ 0 w 4960"/>
              <a:gd name="T67" fmla="*/ 0 h 2752"/>
              <a:gd name="T68" fmla="*/ 0 w 4960"/>
              <a:gd name="T69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96BA418-5C42-45A0-A972-5C766B9CDBF9}"/>
              </a:ext>
            </a:extLst>
          </p:cNvPr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4320 h 4320"/>
              <a:gd name="T4" fmla="*/ 5760 w 5760"/>
              <a:gd name="T5" fmla="*/ 4320 h 4320"/>
              <a:gd name="T6" fmla="*/ 5760 w 5760"/>
              <a:gd name="T7" fmla="*/ 0 h 4320"/>
              <a:gd name="T8" fmla="*/ 0 w 5760"/>
              <a:gd name="T9" fmla="*/ 0 h 4320"/>
              <a:gd name="T10" fmla="*/ 5444 w 5760"/>
              <a:gd name="T11" fmla="*/ 4004 h 4320"/>
              <a:gd name="T12" fmla="*/ 324 w 5760"/>
              <a:gd name="T13" fmla="*/ 4004 h 4320"/>
              <a:gd name="T14" fmla="*/ 324 w 5760"/>
              <a:gd name="T15" fmla="*/ 324 h 4320"/>
              <a:gd name="T16" fmla="*/ 5444 w 5760"/>
              <a:gd name="T17" fmla="*/ 324 h 4320"/>
              <a:gd name="T18" fmla="*/ 5444 w 5760"/>
              <a:gd name="T19" fmla="*/ 4004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8D59A-54DA-4B26-92CD-91A5E7E2ABCE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EE34490-417B-491F-B7DA-C902A0A6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4551E2D-979A-4215-837C-7DE00B06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ADF10CA-3DE3-4978-9311-93B18CAD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986CBEDA-7013-4BE4-8F84-7B21D03D2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5089AE9C-E636-4214-BA34-E827C70CF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E0250C79-525D-493C-BD76-40917A167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B997027E-6A17-4299-8523-3C0CD1605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7FA22-158D-4AC3-BA1B-E6C3C4F7C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4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076EF-B3CE-42F9-ADE9-77A7B72B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F8AB-671A-4A43-B938-C9886B9F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14BCA-3F52-48FA-B43C-BC3D592A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A344-ABB2-4E5C-9AF6-42E01D3E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30E61F3F-347A-4F68-A1C0-BCFAADBE2E85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415156-3E52-481A-8231-4B0CC330FB0F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B7D489-ACED-47E8-A622-5C15A6D17383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3B2842-FB85-4449-80BE-FF827CDB0146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8B690F-7DDA-4A56-B901-FF95E28C8FEB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D621C1-3189-4EF8-B9A1-F830DB51570E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191EAE-0D40-4B2B-8F11-5C97FE60C377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A3E570-6EC8-4022-9529-9F3A011DC68E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BA75D63B-74A2-42CF-BB9D-741C33116A44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4D2CCB0-DEF4-46B8-A403-F34E4F096221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A5EEFFD-B46C-4768-A29A-25BFDFA3A09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DA8EE5B-2E6E-4809-A4B4-F0D747D3BACE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7F29B4-1FD5-4C38-A7FE-49C271D7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511DCA2-98F7-4669-9DB6-51DFCEFC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7569019-5BD5-4F89-973F-32F084DD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F9C895E4-9518-466B-8631-E0267D1C7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4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AFC74F-6C7B-43E3-BDF3-845FA76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B5853-DD48-410F-8EE3-A2307B5B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CFCF06-ECEA-4109-B457-0805D9B7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4C71-FCEA-4CFF-8B50-7847332B4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6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ABB133-CC66-42C4-8F43-A6C04858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7F2464-D58C-4E4D-AE8D-4AB979E5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0F6C13-611F-492B-AA2F-DCCEBE84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5D6A-F2C4-4BC8-B9F6-3CC3B0D3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4F6E72-317C-47A3-B283-20A7C33B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F562C5-24ED-4A08-B916-CBCC8807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900102-B8B8-43FA-A4A1-F47B8DDC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2980-D6A8-45F1-BCC9-C98CC0DC3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9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82B105-8361-408D-83DA-3B6723E74A6D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1194077-E6D0-45DA-B8E8-1F474BCF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08843BF-9C07-4ADE-B8C0-1AD527A0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3884D3-E2A9-4DF9-BAF8-95DBAE90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9862E988-DBFA-4798-861D-FEE5B3DBA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0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EEE71AA3-5FDA-4086-9B33-1C09B4980CE5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F0B57E-B836-48E9-87B8-C69C26064F37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EB8C46-DA2E-4462-9983-77542A2CA4DF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CEF08D1-596E-49BE-BE67-98342DD1A49E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AAF00C-618B-484D-9244-7EC65CD8DC33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F8DAAF-208A-4009-A1B7-1916491B5ADD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483944-32DE-4BF1-B39D-CEAB2DFA4B52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945896-C5C2-44F8-B104-244112613F25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DA5D5519-B066-497E-A860-5E2917F1D5C6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4DC7DCA-7795-4054-B6C1-4AB1F8A0561D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7F67449-BBD0-4AF8-807F-7F5EE473032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5C6AAF2-A22D-4E65-AECC-5F439BF8E727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AE8B1732-D582-4D76-BFB8-A15AEF87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47E83262-510E-49A3-87EF-5ABDE08B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28853E4A-0158-400C-B7A0-CB40F71C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3DC2B030-FE97-4DE5-8F83-E0DB162AF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A46FAF90-04CC-4734-BFE1-B25CE26D01AA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9E5B3E-5AD5-44FF-8541-1A0716167135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AF9268A-00D9-432F-874D-8F7B324EF61B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8E7061-2D89-44A0-8BB4-86C578393122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6B8F9C-4493-4919-B71B-6FBD637046AB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83DDA5-1584-4E64-AD3F-1287E9C53A3A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B01853-A2B1-4467-B2F7-A0244825900A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BBD04C-993D-4164-9956-B5BA54E52B5B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EB622083-7E37-4DBD-B1EF-E10B40F797B5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D997054-99CC-4A25-BC85-CC05F2E008A1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FF2C0CA-274B-4EF4-8999-972D0A63BC2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42A24DC-D317-4C35-BDBC-5EAA080CA523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8E77FF45-5E2B-40EA-A9E7-86F5D126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6751BA34-1CA5-41D5-8B0E-A70448E3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4CB67077-88D6-4F41-BBBA-5856D3B7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 smtClean="0"/>
            </a:lvl1pPr>
          </a:lstStyle>
          <a:p>
            <a:pPr>
              <a:defRPr/>
            </a:pPr>
            <a:fld id="{F3D0225F-5E03-4BB6-8EEF-3D0FED4A3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4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>
            <a:extLst>
              <a:ext uri="{FF2B5EF4-FFF2-40B4-BE49-F238E27FC236}">
                <a16:creationId xmlns:a16="http://schemas.microsoft.com/office/drawing/2014/main" id="{4D0D3D75-B607-45CF-B669-E56D5D308D68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D5946A-9241-400C-80AD-BE949CC2BF07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724C0D4-BAD8-415E-8E15-723DA360392F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86912B-7231-49CA-A23C-5A94E33BE99D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5E6548-7994-43A3-9A8F-546D6A951E5D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D72CC7-FC64-4B16-84A2-24F63CF463A8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06F4DF-E9BC-4D79-BF67-9D3FA63383BD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>
              <a:extLst>
                <a:ext uri="{FF2B5EF4-FFF2-40B4-BE49-F238E27FC236}">
                  <a16:creationId xmlns:a16="http://schemas.microsoft.com/office/drawing/2014/main" id="{029036A4-3D78-4FB3-A5F3-CA13A11880A7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4">
              <a:extLst>
                <a:ext uri="{FF2B5EF4-FFF2-40B4-BE49-F238E27FC236}">
                  <a16:creationId xmlns:a16="http://schemas.microsoft.com/office/drawing/2014/main" id="{227F07E1-73CF-4D0E-8C04-F34FEF907B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24 h 2752"/>
                <a:gd name="T4" fmla="*/ 0 w 4960"/>
                <a:gd name="T5" fmla="*/ 1992 h 2752"/>
                <a:gd name="T6" fmla="*/ 0 w 4960"/>
                <a:gd name="T7" fmla="*/ 2752 h 2752"/>
                <a:gd name="T8" fmla="*/ 4960 w 4960"/>
                <a:gd name="T9" fmla="*/ 2752 h 2752"/>
                <a:gd name="T10" fmla="*/ 4960 w 4960"/>
                <a:gd name="T11" fmla="*/ 1992 h 2752"/>
                <a:gd name="T12" fmla="*/ 4960 w 4960"/>
                <a:gd name="T13" fmla="*/ 324 h 2752"/>
                <a:gd name="T14" fmla="*/ 4960 w 4960"/>
                <a:gd name="T15" fmla="*/ 0 h 2752"/>
                <a:gd name="T16" fmla="*/ 4960 w 4960"/>
                <a:gd name="T17" fmla="*/ 0 h 2752"/>
                <a:gd name="T18" fmla="*/ 4734 w 4960"/>
                <a:gd name="T19" fmla="*/ 34 h 2752"/>
                <a:gd name="T20" fmla="*/ 4510 w 4960"/>
                <a:gd name="T21" fmla="*/ 64 h 2752"/>
                <a:gd name="T22" fmla="*/ 4284 w 4960"/>
                <a:gd name="T23" fmla="*/ 90 h 2752"/>
                <a:gd name="T24" fmla="*/ 4060 w 4960"/>
                <a:gd name="T25" fmla="*/ 114 h 2752"/>
                <a:gd name="T26" fmla="*/ 3836 w 4960"/>
                <a:gd name="T27" fmla="*/ 132 h 2752"/>
                <a:gd name="T28" fmla="*/ 3614 w 4960"/>
                <a:gd name="T29" fmla="*/ 146 h 2752"/>
                <a:gd name="T30" fmla="*/ 3392 w 4960"/>
                <a:gd name="T31" fmla="*/ 158 h 2752"/>
                <a:gd name="T32" fmla="*/ 3174 w 4960"/>
                <a:gd name="T33" fmla="*/ 166 h 2752"/>
                <a:gd name="T34" fmla="*/ 2960 w 4960"/>
                <a:gd name="T35" fmla="*/ 172 h 2752"/>
                <a:gd name="T36" fmla="*/ 2748 w 4960"/>
                <a:gd name="T37" fmla="*/ 174 h 2752"/>
                <a:gd name="T38" fmla="*/ 2542 w 4960"/>
                <a:gd name="T39" fmla="*/ 174 h 2752"/>
                <a:gd name="T40" fmla="*/ 2338 w 4960"/>
                <a:gd name="T41" fmla="*/ 174 h 2752"/>
                <a:gd name="T42" fmla="*/ 2140 w 4960"/>
                <a:gd name="T43" fmla="*/ 170 h 2752"/>
                <a:gd name="T44" fmla="*/ 1948 w 4960"/>
                <a:gd name="T45" fmla="*/ 164 h 2752"/>
                <a:gd name="T46" fmla="*/ 1762 w 4960"/>
                <a:gd name="T47" fmla="*/ 156 h 2752"/>
                <a:gd name="T48" fmla="*/ 1582 w 4960"/>
                <a:gd name="T49" fmla="*/ 148 h 2752"/>
                <a:gd name="T50" fmla="*/ 1410 w 4960"/>
                <a:gd name="T51" fmla="*/ 138 h 2752"/>
                <a:gd name="T52" fmla="*/ 1244 w 4960"/>
                <a:gd name="T53" fmla="*/ 128 h 2752"/>
                <a:gd name="T54" fmla="*/ 1088 w 4960"/>
                <a:gd name="T55" fmla="*/ 116 h 2752"/>
                <a:gd name="T56" fmla="*/ 938 w 4960"/>
                <a:gd name="T57" fmla="*/ 104 h 2752"/>
                <a:gd name="T58" fmla="*/ 668 w 4960"/>
                <a:gd name="T59" fmla="*/ 78 h 2752"/>
                <a:gd name="T60" fmla="*/ 438 w 4960"/>
                <a:gd name="T61" fmla="*/ 54 h 2752"/>
                <a:gd name="T62" fmla="*/ 254 w 4960"/>
                <a:gd name="T63" fmla="*/ 34 h 2752"/>
                <a:gd name="T64" fmla="*/ 116 w 4960"/>
                <a:gd name="T65" fmla="*/ 16 h 2752"/>
                <a:gd name="T66" fmla="*/ 0 w 4960"/>
                <a:gd name="T67" fmla="*/ 0 h 2752"/>
                <a:gd name="T68" fmla="*/ 0 w 4960"/>
                <a:gd name="T69" fmla="*/ 0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>
              <a:extLst>
                <a:ext uri="{FF2B5EF4-FFF2-40B4-BE49-F238E27FC236}">
                  <a16:creationId xmlns:a16="http://schemas.microsoft.com/office/drawing/2014/main" id="{ED23F593-4E9F-4AC3-B070-6C03B82412F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9C8F9D7-DA9B-4CA2-9364-CFF29BAC1D3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9816AA5-1588-43AA-A365-D1A4DF9A7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A6FC9-390D-4B83-9404-CB27C91C7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47ADC-F752-4D16-9508-0FF830ACC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B62E95-B165-41BD-9101-1A88EA2E7AD0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FF47682-423E-4696-9E38-E7AC1B6E3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CD6FCD5-4FD8-4E58-AC8C-DDCC3F4FA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89" r:id="rId2"/>
    <p:sldLayoutId id="2147483995" r:id="rId3"/>
    <p:sldLayoutId id="2147483990" r:id="rId4"/>
    <p:sldLayoutId id="2147483991" r:id="rId5"/>
    <p:sldLayoutId id="2147483992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3993" r:id="rId16"/>
    <p:sldLayoutId id="2147484005" r:id="rId17"/>
    <p:sldLayoutId id="2147484006" r:id="rId18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averacersbwms.weebl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earbookordercenter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chester@brownsburg.k12.in.us" TargetMode="External"/><Relationship Id="rId2" Type="http://schemas.openxmlformats.org/officeDocument/2006/relationships/hyperlink" Target="mailto:ssquire@brownsburg.k12.in.u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dunbar@brownsburg.k12.in.us" TargetMode="External"/><Relationship Id="rId4" Type="http://schemas.openxmlformats.org/officeDocument/2006/relationships/hyperlink" Target="mailto:mlicalzi@brownsburg.k12.in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6D0BA62-B46A-420C-B9F6-FB9C528886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5918200" cy="661988"/>
          </a:xfrm>
        </p:spPr>
        <p:txBody>
          <a:bodyPr/>
          <a:lstStyle/>
          <a:p>
            <a:r>
              <a:rPr lang="en-US" altLang="en-US"/>
              <a:t>WELCOME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743C2C9-F852-4D46-8378-F64D687395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077200" cy="4572000"/>
          </a:xfrm>
        </p:spPr>
        <p:txBody>
          <a:bodyPr rtlCol="0">
            <a:normAutofit/>
          </a:bodyPr>
          <a:lstStyle/>
          <a:p>
            <a:pPr marL="469900" indent="-469900" algn="ctr" fontAlgn="auto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BROWNSBURG WEST MIDDLE SCHOOL</a:t>
            </a:r>
          </a:p>
          <a:p>
            <a:pPr marL="469900" indent="-469900" algn="ctr" fontAlgn="auto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WAVE RACERS</a:t>
            </a:r>
          </a:p>
          <a:p>
            <a:pPr marL="469900" indent="-469900" algn="ctr" fontAlgn="auto">
              <a:spcAft>
                <a:spcPts val="0"/>
              </a:spcAft>
              <a:buFontTx/>
              <a:buNone/>
              <a:defRPr/>
            </a:pP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Sarah Squire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– Science/Social studies and Team leader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Megan LiCalzi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– Math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Megan Chester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–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mic Sans MS" panose="030F0702030302020204" pitchFamily="66" charset="0"/>
              </a:rPr>
              <a:t>Language Arts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mic Sans MS"/>
              </a:rPr>
              <a:t>Libby Dunbar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mic Sans MS"/>
              </a:rPr>
              <a:t>–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omic Sans MS"/>
              </a:rPr>
              <a:t>Math and English Co-Teacher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AE0F5E3-1525-48E0-9202-7414F968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altLang="en-US"/>
              <a:t>Tardies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A7851489-01CF-4D8F-8505-841A494A71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2438400"/>
            <a:ext cx="7620000" cy="4114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Tardy – Warning </a:t>
            </a:r>
            <a:endParaRPr lang="en-US" dirty="0"/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Tardy – Warning, parents notified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Tardy – Lunch detention in ISS, parents notified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Tardy – After school detention and parents notified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alt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Tardy – After school detention, parents and Mrs. Cochran notified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the 5</a:t>
            </a:r>
            <a:r>
              <a:rPr lang="en-US" alt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tardy – Friday school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Tardies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reset at semester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DB53AC3-63CE-488B-B337-73B55DB6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Lanyards and Masks</a:t>
            </a:r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C9461E66-677A-4D4D-8732-DCE3B3579C3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4310" y="2301240"/>
            <a:ext cx="8671560" cy="4114800"/>
          </a:xfrm>
        </p:spPr>
        <p:txBody>
          <a:bodyPr/>
          <a:lstStyle/>
          <a:p>
            <a:pPr lvl="1">
              <a:buFont typeface="Wingdings" panose="05040102010807070707" pitchFamily="18" charset="2"/>
              <a:buChar char="v"/>
            </a:pPr>
            <a:r>
              <a:rPr lang="en-US" altLang="en-US" sz="2400" dirty="0"/>
              <a:t>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time – Warning</a:t>
            </a:r>
            <a:endParaRPr lang="en-US" sz="2400" dirty="0"/>
          </a:p>
          <a:p>
            <a:pPr lvl="1">
              <a:buFont typeface="Wingdings" panose="05040102010807070707" pitchFamily="18" charset="2"/>
              <a:buChar char="v"/>
            </a:pPr>
            <a:r>
              <a:rPr lang="en-US" altLang="en-US" sz="2400" dirty="0"/>
              <a:t>2</a:t>
            </a:r>
            <a:r>
              <a:rPr lang="en-US" altLang="en-US" sz="2400" baseline="30000" dirty="0"/>
              <a:t>nd</a:t>
            </a:r>
            <a:r>
              <a:rPr lang="en-US" altLang="en-US" sz="2400" dirty="0"/>
              <a:t> time – Warning and you call your parent</a:t>
            </a:r>
          </a:p>
          <a:p>
            <a:pPr lvl="1">
              <a:buFont typeface="Wingdings" panose="05040102010807070707" pitchFamily="18" charset="2"/>
              <a:buChar char="v"/>
            </a:pPr>
            <a:r>
              <a:rPr lang="en-US" altLang="en-US" sz="2400" dirty="0"/>
              <a:t>3</a:t>
            </a:r>
            <a:r>
              <a:rPr lang="en-US" altLang="en-US" sz="2400" baseline="30000" dirty="0"/>
              <a:t>rd</a:t>
            </a:r>
            <a:r>
              <a:rPr lang="en-US" altLang="en-US" sz="2400" dirty="0"/>
              <a:t> time – Lunch detention and you call your parent</a:t>
            </a:r>
          </a:p>
          <a:p>
            <a:pPr lvl="1">
              <a:buFont typeface="Wingdings" panose="05040102010807070707" pitchFamily="18" charset="2"/>
              <a:buChar char="v"/>
            </a:pPr>
            <a:r>
              <a:rPr lang="en-US" altLang="en-US" sz="2400" dirty="0"/>
              <a:t>4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time – After school detention and parents notified</a:t>
            </a:r>
          </a:p>
          <a:p>
            <a:pPr lvl="1">
              <a:buFont typeface="Wingdings" panose="05040102010807070707" pitchFamily="18" charset="2"/>
              <a:buChar char="v"/>
            </a:pPr>
            <a:r>
              <a:rPr lang="en-US" altLang="en-US" sz="2400" dirty="0"/>
              <a:t>5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time – After school detention and Mrs. Cochran is notified</a:t>
            </a:r>
          </a:p>
          <a:p>
            <a:pPr lvl="1">
              <a:buFont typeface="Wingdings" panose="05040102010807070707" pitchFamily="18" charset="2"/>
              <a:buChar char="v"/>
            </a:pPr>
            <a:r>
              <a:rPr lang="en-US" altLang="en-US" sz="2400" dirty="0"/>
              <a:t>After 5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time – Friday school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931C6E4-7094-41FE-B2D0-9F52971C3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n-US" altLang="en-US" sz="4000">
                <a:latin typeface="Comic Sans MS" panose="030F0702030302020204" pitchFamily="66" charset="0"/>
              </a:rPr>
              <a:t>Absent Work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DA4E442-D777-4F0C-84AE-EDFC6F170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5188" y="2400300"/>
            <a:ext cx="7947025" cy="3530600"/>
          </a:xfrm>
        </p:spPr>
        <p:txBody>
          <a:bodyPr/>
          <a:lstStyle/>
          <a:p>
            <a:pPr>
              <a:buFont typeface="Wingdings" panose="05040102010807070707" pitchFamily="18" charset="2"/>
              <a:buChar char="v"/>
            </a:pPr>
            <a:r>
              <a:rPr lang="en-US" altLang="en-US" sz="2000" b="1" dirty="0">
                <a:latin typeface="Comic Sans MS"/>
              </a:rPr>
              <a:t>After an absence, it is the student’s responsibility to get the make-up work according to the teacher's procedures upon his/her return.  </a:t>
            </a:r>
            <a:endParaRPr lang="en-US" dirty="0">
              <a:latin typeface="Comic Sans MS"/>
            </a:endParaRPr>
          </a:p>
          <a:p>
            <a:pPr>
              <a:buFont typeface="Wingdings" panose="05040102010807070707" pitchFamily="18" charset="2"/>
              <a:buChar char="v"/>
            </a:pPr>
            <a:r>
              <a:rPr lang="en-US" altLang="en-US" sz="2000" b="1" dirty="0">
                <a:latin typeface="Comic Sans MS"/>
              </a:rPr>
              <a:t>Please do not request make-up work until the second day of an absence by notifying the office.  </a:t>
            </a:r>
          </a:p>
          <a:p>
            <a:pPr>
              <a:buFont typeface="Wingdings" panose="05040102010807070707" pitchFamily="18" charset="2"/>
              <a:buChar char="v"/>
            </a:pPr>
            <a:r>
              <a:rPr lang="en-US" altLang="en-US" sz="2000" b="1" dirty="0">
                <a:latin typeface="Comic Sans MS"/>
              </a:rPr>
              <a:t>For each day absent, the student has an equal amount of days to make up the work</a:t>
            </a:r>
          </a:p>
          <a:p>
            <a:pPr>
              <a:buFont typeface="Wingdings" panose="05040102010807070707" pitchFamily="18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For preplanned absences, we are unable to provide work until your student returns to school.</a:t>
            </a:r>
          </a:p>
          <a:p>
            <a:pPr>
              <a:buFont typeface="Wingdings" panose="05040102010807070707" pitchFamily="18" charset="2"/>
              <a:buChar char="v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Please reach out to team teachers in unforeseen circumstances.  </a:t>
            </a:r>
          </a:p>
          <a:p>
            <a:pPr>
              <a:buFont typeface="Wingdings" panose="05040102010807070707" pitchFamily="18" charset="2"/>
              <a:buChar char="v"/>
            </a:pPr>
            <a:endParaRPr lang="en-US" altLang="en-US" sz="2000" b="1" dirty="0">
              <a:latin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A85CC65-102B-4777-9E42-BBA7D063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n-US" altLang="en-US"/>
              <a:t>The Best Ways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2D4E-C994-4141-BF40-554AAB518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passport daily</a:t>
            </a:r>
            <a:endParaRPr lang="en-US" dirty="0"/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grades weekly or have them emailed</a:t>
            </a:r>
          </a:p>
          <a:p>
            <a:pPr marL="688340" lvl="1" indent="-28575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Guidance can help set up your PowerSchool 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Ask your child if he/she needs to refresh his/her supplies</a:t>
            </a:r>
          </a:p>
          <a:p>
            <a:pPr lvl="1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check that your child has all required supplies as sharing supplies is not allowed.</a:t>
            </a:r>
          </a:p>
          <a:p>
            <a:pPr>
              <a:spcAft>
                <a:spcPts val="0"/>
              </a:spcAft>
              <a:buFont typeface="Wingdings" charset="2"/>
              <a:buChar char="v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note about breakfast – Grab and Go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C3DF159-A62C-40A0-86EB-55F5FCD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6E84A-5238-4483-ACB3-389CC540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81" y="4517136"/>
            <a:ext cx="8169821" cy="11749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Website:</a:t>
            </a:r>
            <a:r>
              <a:rPr lang="en-US" sz="5200">
                <a:solidFill>
                  <a:srgbClr val="EBEBEB"/>
                </a:solidFill>
              </a:rPr>
              <a:t>  </a:t>
            </a:r>
            <a:r>
              <a:rPr lang="en-US" sz="2400">
                <a:solidFill>
                  <a:srgbClr val="EBEBEB"/>
                </a:solidFill>
              </a:rPr>
              <a:t>http://</a:t>
            </a:r>
            <a:r>
              <a:rPr lang="en-US" sz="2400">
                <a:solidFill>
                  <a:srgbClr val="EBEBEB"/>
                </a:solidFill>
                <a:hlinkClick r:id="rId3"/>
              </a:rPr>
              <a:t>waveracersbwms</a:t>
            </a:r>
            <a:r>
              <a:rPr lang="en-US" sz="2400">
                <a:solidFill>
                  <a:srgbClr val="EBEBEB"/>
                </a:solidFill>
              </a:rPr>
              <a:t>.weebly.com/</a:t>
            </a:r>
            <a:endParaRPr lang="en-US" sz="24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A picture containing water, outdoor&#10;&#10;Description generated with very high confidence">
            <a:extLst>
              <a:ext uri="{FF2B5EF4-FFF2-40B4-BE49-F238E27FC236}">
                <a16:creationId xmlns:a16="http://schemas.microsoft.com/office/drawing/2014/main" id="{539FEC56-6143-4292-8C17-DF5D4F409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34" y="1413028"/>
            <a:ext cx="7026781" cy="21431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5DDC647-9031-4B8C-B212-0456030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8686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9C26A-0A47-44E8-BE15-11AAA254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928" y="2601436"/>
            <a:ext cx="3401945" cy="19421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400" b="0" i="0" kern="1200" dirty="0">
                <a:solidFill>
                  <a:srgbClr val="EBEBEB"/>
                </a:solidFill>
                <a:latin typeface="+mj-lt"/>
              </a:rPr>
            </a:b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4838628" cy="6058999"/>
            <a:chOff x="423333" y="396837"/>
            <a:chExt cx="6451503" cy="60589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3" name="Rectangle 2"/>
          <p:cNvSpPr/>
          <p:nvPr/>
        </p:nvSpPr>
        <p:spPr>
          <a:xfrm>
            <a:off x="411828" y="981306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https://yearbookordercenter.com/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785C6-9F29-4155-BBE5-8C43D4325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20" y="2136385"/>
            <a:ext cx="7015914" cy="37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6DC49A-0599-4743-B8C7-EB64497FF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n-US" altLang="en-US"/>
              <a:t>Questions and Answers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1AF904D-B661-4E08-9FBA-A8480AD9A8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9900" indent="-469900"/>
            <a:r>
              <a:rPr lang="en-US" altLang="en-US" dirty="0"/>
              <a:t>Curriculum, Grades, and Classwork- contact individual teachers or team</a:t>
            </a:r>
          </a:p>
          <a:p>
            <a:pPr marL="812800" lvl="1" indent="-469900"/>
            <a:r>
              <a:rPr lang="en-US" altLang="en-US" dirty="0"/>
              <a:t>Sarah Squire: </a:t>
            </a:r>
            <a:r>
              <a:rPr lang="en-US" altLang="en-US" dirty="0">
                <a:hlinkClick r:id="rId2"/>
              </a:rPr>
              <a:t>ssquire@brownsburg.k12.in.us</a:t>
            </a:r>
            <a:endParaRPr lang="en-US" altLang="en-US" dirty="0"/>
          </a:p>
          <a:p>
            <a:pPr marL="812800" lvl="1" indent="-469900"/>
            <a:r>
              <a:rPr lang="en-US" altLang="en-US" dirty="0"/>
              <a:t>Megan Chester: </a:t>
            </a:r>
            <a:r>
              <a:rPr lang="en-US" altLang="en-US" dirty="0">
                <a:hlinkClick r:id="rId3"/>
              </a:rPr>
              <a:t>mchester@brownsburg.k12.in.us</a:t>
            </a:r>
            <a:endParaRPr lang="en-US" altLang="en-US" dirty="0"/>
          </a:p>
          <a:p>
            <a:pPr marL="812800" lvl="1" indent="-469900"/>
            <a:r>
              <a:rPr lang="en-US" altLang="en-US" dirty="0"/>
              <a:t>Megan LiCalzi: </a:t>
            </a:r>
            <a:r>
              <a:rPr lang="en-US" altLang="en-US" dirty="0">
                <a:hlinkClick r:id="rId4"/>
              </a:rPr>
              <a:t>mlicalzi@brownsburg.k12.in.us</a:t>
            </a:r>
            <a:endParaRPr lang="en-US" altLang="en-US" dirty="0"/>
          </a:p>
          <a:p>
            <a:pPr marL="812800" lvl="1" indent="-469900"/>
            <a:r>
              <a:rPr lang="en-US" altLang="en-US" dirty="0"/>
              <a:t>Libby Dunbar: </a:t>
            </a:r>
            <a:r>
              <a:rPr lang="en-US" altLang="en-US" dirty="0">
                <a:hlinkClick r:id="rId5"/>
              </a:rPr>
              <a:t>ldunbar@brownsburg.k12.in.us</a:t>
            </a:r>
            <a:endParaRPr lang="en-US" altLang="en-US" dirty="0"/>
          </a:p>
          <a:p>
            <a:pPr marL="342900" lvl="1" indent="0">
              <a:buNone/>
            </a:pPr>
            <a:endParaRPr lang="en-US" altLang="en-US" dirty="0"/>
          </a:p>
          <a:p>
            <a:pPr marL="469900" indent="-469900"/>
            <a:r>
              <a:rPr lang="en-US" altLang="en-US" dirty="0"/>
              <a:t>District/School or Policy- contact the main office or grade level administrator.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1B6E2E4-A3CD-476C-8C49-2033456C7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914400"/>
            <a:ext cx="6343650" cy="709613"/>
          </a:xfrm>
        </p:spPr>
        <p:txBody>
          <a:bodyPr/>
          <a:lstStyle/>
          <a:p>
            <a:r>
              <a:rPr lang="en-US" altLang="en-US" sz="3600"/>
              <a:t>ADMINSTRATIVE STAFF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D7E839A-6AEE-4BF5-BEE4-809A8DAAFC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590800"/>
            <a:ext cx="7772400" cy="4114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Principal: Laurie Johnson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Asst. Principal: Emily Cochran – 6</a:t>
            </a:r>
            <a:r>
              <a:rPr lang="en-US" sz="2800" b="1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 grade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Asst. Principal : Michael Ryan 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Athletic Director: Kiel Atkinson</a:t>
            </a:r>
            <a:br>
              <a:rPr lang="en-US" sz="2800" b="1"/>
            </a:br>
            <a:endParaRPr lang="en-US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Office Hours: 7:00 AM to 3:30 PM 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To contact the office:  317-852-3143</a:t>
            </a:r>
          </a:p>
          <a:p>
            <a:pPr marL="469900" indent="-469900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BBF77D17-817D-4F8D-B3E8-2E1AB6829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0A1DBC7-C72B-4E7E-A245-0DCCFC270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n-US" altLang="en-US"/>
              <a:t>Language Arts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DC6A937-23E6-4C63-955C-E5CB7CA6D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305800" cy="4591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40102010807070707" pitchFamily="18" charset="2"/>
              <a:buChar char="v"/>
              <a:defRPr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Grammar:  Integrated into our reading and writing</a:t>
            </a:r>
            <a:endParaRPr lang="en-US"/>
          </a:p>
          <a:p>
            <a:pPr fontAlgn="auto">
              <a:spcAft>
                <a:spcPts val="0"/>
              </a:spcAft>
              <a:buFont typeface="Wingdings" panose="05040102010807070707" pitchFamily="18" charset="2"/>
              <a:buChar char="v"/>
              <a:defRPr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Writing:  Narrative, Compare and Contrast, Argumentative, and Research </a:t>
            </a:r>
          </a:p>
          <a:p>
            <a:pPr fontAlgn="auto">
              <a:spcAft>
                <a:spcPts val="0"/>
              </a:spcAft>
              <a:buFont typeface="Wingdings" panose="05040102010807070707" pitchFamily="18" charset="2"/>
              <a:buChar char="v"/>
              <a:defRPr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Novels read in class:  </a:t>
            </a:r>
            <a:r>
              <a:rPr lang="en-US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Among the Hidden</a:t>
            </a: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So B. It, The Perfect Score, and Maniac Magee</a:t>
            </a:r>
          </a:p>
          <a:p>
            <a:pPr fontAlgn="auto">
              <a:spcAft>
                <a:spcPts val="0"/>
              </a:spcAft>
              <a:buFont typeface="Wingdings" panose="05040102010807070707" pitchFamily="18" charset="2"/>
              <a:buChar char="v"/>
              <a:defRPr/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Corporation writing prompts – 3 throughout the year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9E25FD27-B271-41A1-B92A-CC83BEAEA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445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643466"/>
            <a:ext cx="1478204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727001" y="1702087"/>
            <a:ext cx="2406905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4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D76797F3-DF4B-47FC-BD53-5811EADE1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450" y="643466"/>
            <a:ext cx="5571067" cy="55710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831C4A2-4852-4538-85B3-69D84777E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00050"/>
            <a:ext cx="7772400" cy="742950"/>
          </a:xfrm>
        </p:spPr>
        <p:txBody>
          <a:bodyPr/>
          <a:lstStyle/>
          <a:p>
            <a:r>
              <a:rPr lang="en-US" altLang="en-US"/>
              <a:t>Math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09F765D-315D-437B-9D3B-84AA372649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4126787" cy="4267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Ratios and Proportions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Fractions, Decimals, Percent</a:t>
            </a:r>
            <a:endParaRPr lang="en-US" err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Converting and Computations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Integers and Coordinate Plane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Geometry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Expressions, Equations, and Inequalities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Data and Statistics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3225" lvl="1" indent="0" fontAlgn="auto">
              <a:spcAft>
                <a:spcPts val="0"/>
              </a:spcAft>
              <a:buNone/>
              <a:defRPr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" charset="2"/>
              <a:buChar char="v"/>
              <a:defRPr/>
            </a:pP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" charset="2"/>
              <a:buChar char="v"/>
              <a:defRPr/>
            </a:pP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D99DA849-1CAB-44BA-A77C-709D57DD5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00393"/>
            <a:ext cx="11334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D10FD-D566-40A6-A503-2095E4B1F530}"/>
              </a:ext>
            </a:extLst>
          </p:cNvPr>
          <p:cNvSpPr txBox="1"/>
          <p:nvPr/>
        </p:nvSpPr>
        <p:spPr>
          <a:xfrm>
            <a:off x="5139646" y="2136338"/>
            <a:ext cx="3269750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dirty="0"/>
              <a:t>Quick Reference Sheets </a:t>
            </a:r>
            <a:r>
              <a:rPr lang="en-US" i="1" dirty="0"/>
              <a:t>-- will be emailed also attached to Schoology</a:t>
            </a:r>
          </a:p>
          <a:p>
            <a:pPr marL="285750" indent="-285750" algn="ctr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Math Facts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Online Textbooks</a:t>
            </a:r>
          </a:p>
          <a:p>
            <a:r>
              <a:rPr lang="en-US" dirty="0"/>
              <a:t> -</a:t>
            </a:r>
            <a:r>
              <a:rPr lang="en-US" i="1" dirty="0"/>
              <a:t>more info will be coming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8" descr="A close up of a toy&#10;&#10;Description generated with high confidence">
            <a:extLst>
              <a:ext uri="{FF2B5EF4-FFF2-40B4-BE49-F238E27FC236}">
                <a16:creationId xmlns:a16="http://schemas.microsoft.com/office/drawing/2014/main" id="{9D829247-B9C2-4441-9CBA-9BE009FB7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615" y="4419600"/>
            <a:ext cx="3513761" cy="25101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58C7CBD-F369-4A92-A79D-5E1EAF3A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7059612" cy="709613"/>
          </a:xfrm>
        </p:spPr>
        <p:txBody>
          <a:bodyPr/>
          <a:lstStyle/>
          <a:p>
            <a:r>
              <a:rPr lang="en-US" altLang="en-US"/>
              <a:t>Science:  First ½ of each quarter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D870FFED-4260-4664-9B8E-03A21732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8" y="2514600"/>
            <a:ext cx="7772400" cy="4114800"/>
          </a:xfrm>
        </p:spPr>
        <p:txBody>
          <a:bodyPr/>
          <a:lstStyle/>
          <a:p>
            <a:pPr>
              <a:buFont typeface="Wingdings" panose="05040102010807070707" pitchFamily="18" charset="2"/>
              <a:buChar char="v"/>
            </a:pPr>
            <a:r>
              <a:rPr lang="en-US" altLang="en-US"/>
              <a:t>The Nature of Science</a:t>
            </a:r>
            <a:endParaRPr lang="en-US"/>
          </a:p>
          <a:p>
            <a:pPr>
              <a:buFont typeface="Wingdings" panose="05040102010807070707" pitchFamily="18" charset="2"/>
              <a:buChar char="v"/>
            </a:pPr>
            <a:r>
              <a:rPr lang="en-US" altLang="en-US"/>
              <a:t>The Design Process</a:t>
            </a:r>
          </a:p>
          <a:p>
            <a:pPr>
              <a:buFont typeface="Wingdings" panose="05040102010807070707" pitchFamily="18" charset="2"/>
              <a:buChar char="v"/>
            </a:pPr>
            <a:r>
              <a:rPr lang="en-US" altLang="en-US"/>
              <a:t>Matter &amp; Energy </a:t>
            </a:r>
          </a:p>
          <a:p>
            <a:pPr>
              <a:buFont typeface="Wingdings" panose="05040102010807070707" pitchFamily="18" charset="2"/>
              <a:buChar char="v"/>
            </a:pPr>
            <a:r>
              <a:rPr lang="en-US" altLang="en-US"/>
              <a:t>Earth &amp; Space Science</a:t>
            </a:r>
          </a:p>
          <a:p>
            <a:pPr>
              <a:buFont typeface="Wingdings" panose="05040102010807070707" pitchFamily="18" charset="2"/>
              <a:buChar char="v"/>
            </a:pPr>
            <a:r>
              <a:rPr lang="en-US" altLang="en-US"/>
              <a:t>Life Science </a:t>
            </a:r>
          </a:p>
          <a:p>
            <a:pPr>
              <a:buFont typeface="Wingdings" panose="05040102010807070707" pitchFamily="18" charset="2"/>
              <a:buChar char="v"/>
            </a:pPr>
            <a:r>
              <a:rPr lang="en-US" altLang="en-US"/>
              <a:t>Engineering and Technology</a:t>
            </a: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4E98979C-A58A-4AB7-8EDB-5E39EC49D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2667000"/>
            <a:ext cx="2490788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2D8868A-949C-43CA-BC64-847A52EDF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7669212" cy="709613"/>
          </a:xfrm>
        </p:spPr>
        <p:txBody>
          <a:bodyPr/>
          <a:lstStyle/>
          <a:p>
            <a:r>
              <a:rPr lang="en-US" altLang="en-US"/>
              <a:t>Social Studies: </a:t>
            </a:r>
            <a:r>
              <a:rPr lang="en-US" altLang="en-US" sz="2400"/>
              <a:t> Second ½ of  each quarter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7AC6B6F-3460-48C7-9AED-81BC4D648A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246313"/>
            <a:ext cx="7772400" cy="459105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Basics of Geography</a:t>
            </a:r>
            <a:endParaRPr lang="en-US" dirty="0"/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Basics of Civics, Government and Economics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Civilizations and Societies: Europe, Ancient Greece, Ancient Rome, Medieval Europe, Americas, Maya, Inca, Aztec, South America, Mexico, Central America, U.S. and Canada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Feudalism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Black Plague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Crusade's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Reformation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Renaissance and Explorers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Revolutions:  French and Russian Revolution, Scientific, and Industrial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Biomes </a:t>
            </a:r>
          </a:p>
          <a:p>
            <a:pPr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Connections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4BDD08F2-C5B2-4B7E-B061-F113F66C1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3644900"/>
            <a:ext cx="14414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420C657-27F9-4062-88C4-C6BE13D18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r>
              <a:rPr lang="en-US" altLang="en-US"/>
              <a:t>COMMUNICATION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E6C61A4-3A4E-427D-916A-27B91B4E54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40102010807070707" pitchFamily="18" charset="2"/>
              <a:buChar char="v"/>
            </a:pPr>
            <a:r>
              <a:rPr lang="en-US" altLang="en-US" dirty="0"/>
              <a:t>Email is best</a:t>
            </a:r>
            <a:endParaRPr lang="en-US" dirty="0"/>
          </a:p>
          <a:p>
            <a:pPr>
              <a:buFont typeface="Wingdings" panose="05040102010807070707" pitchFamily="18" charset="2"/>
              <a:buChar char="v"/>
            </a:pPr>
            <a:r>
              <a:rPr lang="en-US" altLang="en-US" dirty="0"/>
              <a:t>Return communication within 24 hours</a:t>
            </a:r>
          </a:p>
          <a:p>
            <a:pPr>
              <a:buFont typeface="Wingdings" panose="05040102010807070707" pitchFamily="18" charset="2"/>
              <a:buChar char="v"/>
            </a:pPr>
            <a:r>
              <a:rPr lang="en-US" altLang="en-US" dirty="0"/>
              <a:t>Remind text messages</a:t>
            </a:r>
          </a:p>
          <a:p>
            <a:pPr>
              <a:buFont typeface="Wingdings" panose="05040102010807070707" pitchFamily="18" charset="2"/>
              <a:buChar char="v"/>
            </a:pPr>
            <a:r>
              <a:rPr lang="en-US" altLang="en-US" dirty="0"/>
              <a:t>Schoology</a:t>
            </a: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D2AF212B-C270-4452-ABD6-8EA9C148F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810000"/>
            <a:ext cx="45672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931700B-8881-4B3A-8F5E-0F4F7ACDD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8ECC4AA-2F4F-4C61-A4D5-D99D11D954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16480"/>
            <a:ext cx="7772400" cy="152400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Passports</a:t>
            </a:r>
          </a:p>
          <a:p>
            <a:pPr lvl="1">
              <a:buFont typeface="Wingdings" panose="05040102010807070707" pitchFamily="18" charset="2"/>
              <a:buChar char="v"/>
            </a:pPr>
            <a:r>
              <a:rPr lang="en-US" altLang="en-US"/>
              <a:t>Homework will be written in their passport.</a:t>
            </a:r>
          </a:p>
          <a:p>
            <a:pPr lvl="1">
              <a:buFont typeface="Wingdings" panose="05040102010807070707" pitchFamily="18" charset="2"/>
              <a:buChar char="v"/>
            </a:pPr>
            <a:r>
              <a:rPr lang="en-US" altLang="en-US"/>
              <a:t>The expectation is to write NONE when there is no homework.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A0919A-16DD-403A-B836-3C965C94078B}"/>
              </a:ext>
            </a:extLst>
          </p:cNvPr>
          <p:cNvSpPr/>
          <p:nvPr/>
        </p:nvSpPr>
        <p:spPr>
          <a:xfrm>
            <a:off x="609600" y="3836670"/>
            <a:ext cx="8229600" cy="246221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latin typeface="Comic Sans MS" panose="030F0702030302020204" pitchFamily="66" charset="0"/>
              </a:rPr>
              <a:t>Missing Work: </a:t>
            </a:r>
            <a:r>
              <a:rPr lang="en-US" altLang="en-US" sz="2400" dirty="0">
                <a:latin typeface="Comic Sans MS" panose="030F0702030302020204" pitchFamily="66" charset="0"/>
              </a:rPr>
              <a:t>NOT doing work is NOT an option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20B0604020202020204" pitchFamily="34" charset="0"/>
              <a:buChar char="v"/>
              <a:defRPr/>
            </a:pPr>
            <a:r>
              <a:rPr lang="en-US" altLang="en-US" dirty="0">
                <a:latin typeface="+mn-lt"/>
              </a:rPr>
              <a:t>Missing work will be given a zero until it is turned in.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20B0604020202020204" pitchFamily="34" charset="0"/>
              <a:buChar char="v"/>
              <a:defRPr/>
            </a:pPr>
            <a:r>
              <a:rPr lang="en-US" altLang="en-US" dirty="0">
                <a:latin typeface="+mn-lt"/>
              </a:rPr>
              <a:t>All missing work will be marked with an “m” in PowerSchool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20B0604020202020204" pitchFamily="34" charset="0"/>
              <a:buChar char="v"/>
              <a:defRPr/>
            </a:pPr>
            <a:r>
              <a:rPr lang="en-US" altLang="en-US" dirty="0">
                <a:latin typeface="+mn-lt"/>
              </a:rPr>
              <a:t>Any missing work must be turned in one week prior to the end of the quarter.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20B0604020202020204" pitchFamily="34" charset="0"/>
              <a:buChar char="v"/>
              <a:defRPr/>
            </a:pPr>
            <a:r>
              <a:rPr lang="en-US" altLang="en-US" dirty="0">
                <a:latin typeface="+mn-lt"/>
              </a:rPr>
              <a:t>Science/Social Studies work must be turned in by the end of each unit. (1/2 quarter)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5FB05C23DA5342A6040F091F94C04D" ma:contentTypeVersion="15" ma:contentTypeDescription="Create a new document." ma:contentTypeScope="" ma:versionID="27ea11ea387c0bade7d78d44838d7307">
  <xsd:schema xmlns:xsd="http://www.w3.org/2001/XMLSchema" xmlns:xs="http://www.w3.org/2001/XMLSchema" xmlns:p="http://schemas.microsoft.com/office/2006/metadata/properties" xmlns:ns3="4d6eebcb-e540-4ae1-ae3c-f66c50537012" xmlns:ns4="54157fee-a779-4b26-869d-81cb8e841316" targetNamespace="http://schemas.microsoft.com/office/2006/metadata/properties" ma:root="true" ma:fieldsID="1abda921fba86106a13577749d18149e" ns3:_="" ns4:_="">
    <xsd:import namespace="4d6eebcb-e540-4ae1-ae3c-f66c50537012"/>
    <xsd:import namespace="54157fee-a779-4b26-869d-81cb8e8413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eebcb-e540-4ae1-ae3c-f66c505370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57fee-a779-4b26-869d-81cb8e8413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82AC2-6ADF-482E-A6D0-3A2D5F919B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BE60AC-2867-422B-A361-66BEDC90DFA9}">
  <ds:schemaRefs>
    <ds:schemaRef ds:uri="http://schemas.microsoft.com/office/2006/metadata/properties"/>
    <ds:schemaRef ds:uri="54157fee-a779-4b26-869d-81cb8e841316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d6eebcb-e540-4ae1-ae3c-f66c50537012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5D618D-BAAE-458D-A5FB-5EB1B7DFBF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eebcb-e540-4ae1-ae3c-f66c50537012"/>
    <ds:schemaRef ds:uri="54157fee-a779-4b26-869d-81cb8e8413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300</TotalTime>
  <Words>754</Words>
  <Application>Microsoft Office PowerPoint</Application>
  <PresentationFormat>On-screen Show (4:3)</PresentationFormat>
  <Paragraphs>111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Times New Roman</vt:lpstr>
      <vt:lpstr>Wingdings</vt:lpstr>
      <vt:lpstr>Wingdings 3</vt:lpstr>
      <vt:lpstr>Ion Boardroom</vt:lpstr>
      <vt:lpstr>WELCOME</vt:lpstr>
      <vt:lpstr>ADMINSTRATIVE STAFF</vt:lpstr>
      <vt:lpstr>Language Arts</vt:lpstr>
      <vt:lpstr>PowerPoint Presentation</vt:lpstr>
      <vt:lpstr>Math</vt:lpstr>
      <vt:lpstr>Science:  First ½ of each quarter</vt:lpstr>
      <vt:lpstr>Social Studies:  Second ½ of  each quarter</vt:lpstr>
      <vt:lpstr>COMMUNICATION</vt:lpstr>
      <vt:lpstr>Homework</vt:lpstr>
      <vt:lpstr>Tardies</vt:lpstr>
      <vt:lpstr>Lanyards and Masks</vt:lpstr>
      <vt:lpstr>Absent Work</vt:lpstr>
      <vt:lpstr>The Best Ways to Help</vt:lpstr>
      <vt:lpstr>Website:  http://waveracersbwms.weebly.com/</vt:lpstr>
      <vt:lpstr> </vt:lpstr>
      <vt:lpstr>Questions and Answers</vt:lpstr>
    </vt:vector>
  </TitlesOfParts>
  <Company>BCSC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Team 6-2</dc:title>
  <dc:creator>Brownsburg Schools</dc:creator>
  <cp:lastModifiedBy>Megan LiCalzi</cp:lastModifiedBy>
  <cp:revision>14</cp:revision>
  <cp:lastPrinted>2019-08-08T12:07:26Z</cp:lastPrinted>
  <dcterms:created xsi:type="dcterms:W3CDTF">2005-08-27T01:43:07Z</dcterms:created>
  <dcterms:modified xsi:type="dcterms:W3CDTF">2020-08-06T23:09:38Z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0x010100105FB05C23DA5342A6040F091F94C04D</vt:lpwstr>
  </property>
</Properties>
</file>